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3" r:id="rId2"/>
    <p:sldId id="299" r:id="rId3"/>
    <p:sldId id="289" r:id="rId4"/>
    <p:sldId id="286" r:id="rId5"/>
    <p:sldId id="287" r:id="rId6"/>
    <p:sldId id="288" r:id="rId7"/>
    <p:sldId id="290" r:id="rId8"/>
    <p:sldId id="291" r:id="rId9"/>
    <p:sldId id="292" r:id="rId10"/>
    <p:sldId id="284" r:id="rId11"/>
    <p:sldId id="300" r:id="rId12"/>
    <p:sldId id="301" r:id="rId13"/>
    <p:sldId id="302" r:id="rId14"/>
    <p:sldId id="303" r:id="rId15"/>
    <p:sldId id="306" r:id="rId16"/>
    <p:sldId id="304" r:id="rId17"/>
    <p:sldId id="305" r:id="rId18"/>
    <p:sldId id="307" r:id="rId19"/>
    <p:sldId id="308" r:id="rId20"/>
    <p:sldId id="296" r:id="rId21"/>
    <p:sldId id="297" r:id="rId22"/>
    <p:sldId id="310" r:id="rId23"/>
    <p:sldId id="311" r:id="rId24"/>
    <p:sldId id="312" r:id="rId25"/>
    <p:sldId id="298" r:id="rId26"/>
    <p:sldId id="314" r:id="rId27"/>
    <p:sldId id="315" r:id="rId28"/>
    <p:sldId id="316" r:id="rId29"/>
    <p:sldId id="309" r:id="rId30"/>
    <p:sldId id="294" r:id="rId31"/>
    <p:sldId id="293" r:id="rId32"/>
    <p:sldId id="313" r:id="rId33"/>
    <p:sldId id="295" r:id="rId34"/>
    <p:sldId id="256" r:id="rId35"/>
    <p:sldId id="257" r:id="rId36"/>
    <p:sldId id="274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6" r:id="rId45"/>
    <p:sldId id="275" r:id="rId46"/>
    <p:sldId id="268" r:id="rId47"/>
    <p:sldId id="267" r:id="rId48"/>
    <p:sldId id="269" r:id="rId49"/>
    <p:sldId id="270" r:id="rId50"/>
    <p:sldId id="265" r:id="rId51"/>
    <p:sldId id="273" r:id="rId52"/>
    <p:sldId id="271" r:id="rId53"/>
    <p:sldId id="272" r:id="rId54"/>
    <p:sldId id="282" r:id="rId55"/>
    <p:sldId id="277" r:id="rId56"/>
    <p:sldId id="279" r:id="rId57"/>
    <p:sldId id="281" r:id="rId5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605" dt="2019-06-16T19:46:48.982"/>
    <p1510:client id="{868D3B67-0F71-4110-89FC-9C3D3ED97AC8}" v="3" dt="2019-06-17T06:09:58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16T19:46:48.982" v="1593" actId="20577"/>
      <pc:docMkLst>
        <pc:docMk/>
      </pc:docMkLst>
      <pc:sldChg chg="addSp delSp modSp ord">
        <pc:chgData name="Davor Josipovic" userId="c5beaa7c1ac2955a" providerId="LiveId" clId="{AA192CAC-6486-4EDF-A55B-BD09A2B748C1}" dt="2019-06-16T19:46:37.638" v="1585"/>
        <pc:sldMkLst>
          <pc:docMk/>
          <pc:sldMk cId="554795955" sldId="285"/>
        </pc:sldMkLst>
        <pc:spChg chg="mod">
          <ac:chgData name="Davor Josipovic" userId="c5beaa7c1ac2955a" providerId="LiveId" clId="{AA192CAC-6486-4EDF-A55B-BD09A2B748C1}" dt="2019-06-16T19:46:37.638" v="1585"/>
          <ac:spMkLst>
            <pc:docMk/>
            <pc:sldMk cId="554795955" sldId="285"/>
            <ac:spMk id="3" creationId="{3B1C0D6C-ABEB-4191-A0A0-41BEAC1E3719}"/>
          </ac:spMkLst>
        </pc:spChg>
        <pc:spChg chg="add del">
          <ac:chgData name="Davor Josipovic" userId="c5beaa7c1ac2955a" providerId="LiveId" clId="{AA192CAC-6486-4EDF-A55B-BD09A2B748C1}" dt="2019-06-16T17:53:30.164" v="530"/>
          <ac:spMkLst>
            <pc:docMk/>
            <pc:sldMk cId="554795955" sldId="285"/>
            <ac:spMk id="4" creationId="{902EB7DA-78A7-4BA3-9D8A-88C488B5FCC2}"/>
          </ac:spMkLst>
        </pc:spChg>
        <pc:picChg chg="add del">
          <ac:chgData name="Davor Josipovic" userId="c5beaa7c1ac2955a" providerId="LiveId" clId="{AA192CAC-6486-4EDF-A55B-BD09A2B748C1}" dt="2019-06-16T17:53:31.732" v="532"/>
          <ac:picMkLst>
            <pc:docMk/>
            <pc:sldMk cId="554795955" sldId="285"/>
            <ac:picMk id="5" creationId="{778FA2FC-6006-4F0E-AE73-E1B2614C6707}"/>
          </ac:picMkLst>
        </pc:picChg>
      </pc:sldChg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delSp modSp add del">
        <pc:chgData name="Davor Josipovic" userId="c5beaa7c1ac2955a" providerId="LiveId" clId="{AA192CAC-6486-4EDF-A55B-BD09A2B748C1}" dt="2019-06-16T14:12:36.431" v="25" actId="2696"/>
        <pc:sldMkLst>
          <pc:docMk/>
          <pc:sldMk cId="770261471" sldId="299"/>
        </pc:sldMkLst>
        <pc:spChg chg="del mod">
          <ac:chgData name="Davor Josipovic" userId="c5beaa7c1ac2955a" providerId="LiveId" clId="{AA192CAC-6486-4EDF-A55B-BD09A2B748C1}" dt="2019-06-16T14:12:03.730" v="20"/>
          <ac:spMkLst>
            <pc:docMk/>
            <pc:sldMk cId="770261471" sldId="299"/>
            <ac:spMk id="4" creationId="{A06147B3-1367-47D3-89BF-FECB689F6AFD}"/>
          </ac:spMkLst>
        </pc:s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 del">
        <pc:chgData name="Davor Josipovic" userId="c5beaa7c1ac2955a" providerId="LiveId" clId="{AA192CAC-6486-4EDF-A55B-BD09A2B748C1}" dt="2019-06-16T17:38:05.730" v="397" actId="2696"/>
        <pc:sldMkLst>
          <pc:docMk/>
          <pc:sldMk cId="3676599094" sldId="300"/>
        </pc:sldMkLst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6T18:30:29.735" v="899" actId="20577"/>
        <pc:sldMkLst>
          <pc:docMk/>
          <pc:sldMk cId="1508041043" sldId="312"/>
        </pc:sldMkLst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 del">
        <pc:chgData name="Davor Josipovic" userId="c5beaa7c1ac2955a" providerId="LiveId" clId="{AA192CAC-6486-4EDF-A55B-BD09A2B748C1}" dt="2019-06-16T18:47:30.006" v="1134"/>
        <pc:sldMkLst>
          <pc:docMk/>
          <pc:sldMk cId="4198633729" sldId="314"/>
        </pc:sldMkLst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add del">
        <pc:chgData name="Davor Josipovic" userId="c5beaa7c1ac2955a" providerId="LiveId" clId="{AA192CAC-6486-4EDF-A55B-BD09A2B748C1}" dt="2019-06-16T19:20:41.473" v="1394"/>
        <pc:sldMkLst>
          <pc:docMk/>
          <pc:sldMk cId="1068642192" sldId="317"/>
        </pc:sldMkLst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06:09:58.921" v="168" actId="20577"/>
      <pc:docMkLst>
        <pc:docMk/>
      </pc:docMkLst>
      <pc:sldChg chg="del">
        <pc:chgData name="Davor Josipovic" userId="c5beaa7c1ac2955a" providerId="LiveId" clId="{868D3B67-0F71-4110-89FC-9C3D3ED97AC8}" dt="2019-06-17T06:09:45.852" v="166" actId="2696"/>
        <pc:sldMkLst>
          <pc:docMk/>
          <pc:sldMk cId="554795955" sldId="285"/>
        </pc:sldMkLst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17/06/2019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temporal change (TC)</a:t>
            </a:r>
          </a:p>
          <a:p>
            <a:pPr lvl="1"/>
            <a:r>
              <a:rPr lang="en-US" dirty="0"/>
              <a:t>What about level shifts?</a:t>
            </a:r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with TC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1156</Words>
  <Application>Microsoft Office PowerPoint</Application>
  <PresentationFormat>Widescreen</PresentationFormat>
  <Paragraphs>248</Paragraphs>
  <Slides>57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23</cp:revision>
  <dcterms:created xsi:type="dcterms:W3CDTF">2019-05-26T17:41:00Z</dcterms:created>
  <dcterms:modified xsi:type="dcterms:W3CDTF">2019-06-17T06:09:59Z</dcterms:modified>
</cp:coreProperties>
</file>